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8FF6261D-7E33-4952-902E-39FBB156DEF2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LibreOffice/6.1.5.2$Linux_X86_64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2019-02-18T22:47:16Z</dcterms:created>
  <dc:creator/>
  <dc:description/>
  <dc:language>fr-FR</dc:language>
  <cp:lastModifiedBy/>
  <cp:revision>0</cp:revision>
  <dc:subject/>
  <dc:title/>
</cp:coreProperties>
</file>